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png" ContentType="image/png"/>
  <Default Extension="svg" ContentType="image/svg+xml"/>
  <Default Extension="bmp" ContentType="image/bmp"/>
  <Default Extension="emf" ContentType="image/x-emf"/>
  <Default Extension="wmf" ContentType="image/x-wmf"/>
  <Default Extension="tiff" ContentType="image/tiff"/>
  <Default Extension="jpg" ContentType="application/octet-stream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s/slide1.xml" ContentType="application/vnd.openxmlformats-officedocument.presentationml.slide+xml"/>
</Types>
</file>

<file path=_rels/.rels><?xml version="1.0" encoding="UTF-8" standalone="yes"?>

<Relationships  xmlns="http://schemas.openxmlformats.org/package/2006/relationships">
<Relationship Id="rId3" Type="http://schemas.openxmlformats.org/package/2006/relationships/metadata/core-properties" Target="docProps/core.xml"/>
<Relationship Id="rId2" Type="http://schemas.openxmlformats.org/package/2006/relationships/metadata/thumbnail" Target="docProps/thumbnail.jpeg"/>
<Relationship Id="rId1" Type="http://schemas.openxmlformats.org/officeDocument/2006/relationships/officeDocument" Target="ppt/presentation.xml"/>
<Relationship Id="rId4" Type="http://schemas.openxmlformats.org/officeDocument/2006/relationships/extended-properties" Target="docProps/app.xml"/>
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
<Relationships  xmlns="http://schemas.openxmlformats.org/package/2006/relationships">
<Relationship Id="rId3" Type="http://schemas.openxmlformats.org/officeDocument/2006/relationships/viewProps" Target="viewProps.xml"/>
<Relationship Id="rId2" Type="http://schemas.openxmlformats.org/officeDocument/2006/relationships/presProps" Target="presProps.xml"/>
<Relationship Id="rId1" Type="http://schemas.openxmlformats.org/officeDocument/2006/relationships/slideMaster" Target="slideMasters/slideMaster1.xml"/>
<Relationship Id="rId5" Type="http://schemas.openxmlformats.org/officeDocument/2006/relationships/tableStyles" Target="tableStyles.xml"/>
<Relationship Id="rId4" Type="http://schemas.openxmlformats.org/officeDocument/2006/relationships/theme" Target="theme/theme1.xml"/>
<Relationship Id="rId6" Type="http://schemas.openxmlformats.org/officeDocument/2006/relationships/slide" Target="slides/slide1.xml"/>
</Relationships>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AE9298-9632-CC9F-B72D-4DA0284706F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5BD2BD6-7307-2E38-7066-30D1B4D295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D47781-7E7F-865A-1E6D-BB7326EE6D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2DA9EB-FDC0-4B4D-B703-ECB22D7CCBF8}" type="datetimeFigureOut">
              <a:rPr lang="en-GB" smtClean="0"/>
              <a:t>24/07/2025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2E5E61-52ED-18C6-6128-8CBFF6E33B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F6FB8E-9B06-BF5D-31B1-5BDCB34659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F6516-8544-469E-9A03-7D29619166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24592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BD24FA-2EBC-62D7-FD53-71E213BF1A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C9596CD-00A2-167C-D5C8-F9DB63465BE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4214D8-A749-9C38-A13A-91B9C03A9D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2DA9EB-FDC0-4B4D-B703-ECB22D7CCBF8}" type="datetimeFigureOut">
              <a:rPr lang="en-GB" smtClean="0"/>
              <a:t>24/07/2025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522948-BD93-EB06-128D-45D515D4C2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90A8C0-98F5-6EC0-440F-6E9BF52628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F6516-8544-469E-9A03-7D29619166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42991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159B363-4BC0-012D-6A73-55B0E97EE9D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586CA35-6739-E678-BA92-B085AB6F23B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48C3CD-EA63-8597-1231-3643E6DDA5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2DA9EB-FDC0-4B4D-B703-ECB22D7CCBF8}" type="datetimeFigureOut">
              <a:rPr lang="en-GB" smtClean="0"/>
              <a:t>24/07/2025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56411B-A10B-EDA8-1ED1-64190A9079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BB9236-03CA-310C-43C4-7404844F5E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F6516-8544-469E-9A03-7D29619166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77909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9AF70D-14C3-B02E-A932-4CFC1811CB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C4811C-A810-C36C-9997-9D5B44BD9D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9D2F78-B44F-F8D1-DF85-8B5E9865E3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2DA9EB-FDC0-4B4D-B703-ECB22D7CCBF8}" type="datetimeFigureOut">
              <a:rPr lang="en-GB" smtClean="0"/>
              <a:t>24/07/2025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BF5275-3DB6-2AB5-4F03-96A76D6EEB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671DD8-6FB5-1192-32C3-114756040D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F6516-8544-469E-9A03-7D29619166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18494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59B9A1-683E-5FEA-FFCA-75A2B24643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253A70F-4DE6-C267-AB36-3B31E066A0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DB4DC8-6603-B2DE-201D-3F70139C61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2DA9EB-FDC0-4B4D-B703-ECB22D7CCBF8}" type="datetimeFigureOut">
              <a:rPr lang="en-GB" smtClean="0"/>
              <a:t>24/07/2025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FA8323-B31D-89B4-8F7D-CD510D5902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13098B-8BA7-4F91-1513-324598532E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F6516-8544-469E-9A03-7D29619166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83068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F6A738-803F-476B-EABC-CEC6A831DB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77179C-4F84-93C6-E34C-C44A6B688E1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510311D-B1B0-8DFC-0D7C-17BF1DC180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24DD79A-8E73-7674-1360-8EB5C139EC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2DA9EB-FDC0-4B4D-B703-ECB22D7CCBF8}" type="datetimeFigureOut">
              <a:rPr lang="en-GB" smtClean="0"/>
              <a:t>24/07/2025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1819188-35A9-1B8F-2B19-545025E526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4D1A94C-C32A-1887-0D72-65DFE46EF0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F6516-8544-469E-9A03-7D29619166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99064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1FE2D7-5891-38EC-AA63-E8EBDBDB9F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F5AEEB-150C-2274-21BB-BB82A3ECFD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2DE9894-DB97-0547-8998-24D0ADA65D5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299A4B5-AB33-8053-DFC2-329DB4DC64E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021C36F-3AA9-D31B-531E-4AB36D773F8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B4A74B4-B725-767B-04A4-4F955AD13D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2DA9EB-FDC0-4B4D-B703-ECB22D7CCBF8}" type="datetimeFigureOut">
              <a:rPr lang="en-GB" smtClean="0"/>
              <a:t>24/07/2025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19823CF-5AF2-421A-42EC-3E8DC47906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8C01799-DF93-3D38-086A-830D5393EF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F6516-8544-469E-9A03-7D29619166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40016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3D8E09-1C69-53FD-8B71-F2B847D19C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C803543-C733-E4F2-F127-F1C7D16199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2DA9EB-FDC0-4B4D-B703-ECB22D7CCBF8}" type="datetimeFigureOut">
              <a:rPr lang="en-GB" smtClean="0"/>
              <a:t>24/07/2025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C7D4FB1-9129-D677-6CD8-C125CDFC48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914363B-8672-F50D-E43B-DBEBC57DE9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F6516-8544-469E-9A03-7D29619166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13133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6DAF88E-73B4-0551-7B59-E7BE176170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2DA9EB-FDC0-4B4D-B703-ECB22D7CCBF8}" type="datetimeFigureOut">
              <a:rPr lang="en-GB" smtClean="0"/>
              <a:t>24/07/2025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09050AE-F7B0-D4B4-1DFC-9D3CE86AF1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2AEDCCA-9A3F-1A55-A157-DC3EB1A04F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F6516-8544-469E-9A03-7D29619166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70775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09758F-E5B9-4B82-0F5B-6E80BEA979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59795C-BB5B-3CDC-5034-4853D75A09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E6F4101-3B48-4833-1510-D2A1703023F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51206B9-E4F1-B362-710A-B57B5EC54B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2DA9EB-FDC0-4B4D-B703-ECB22D7CCBF8}" type="datetimeFigureOut">
              <a:rPr lang="en-GB" smtClean="0"/>
              <a:t>24/07/2025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9531562-7041-C3AF-9550-8D783B153F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9AAB9FD-2A79-FF33-27F6-63DF7BF007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F6516-8544-469E-9A03-7D29619166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10871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729279-BCD9-BA2E-156E-BD9E03C0F5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1FF2F04-B82A-4144-C1D6-58ECEDA140E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ED23C7F-2616-AFF1-296A-7A03E2080E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412B389-F35E-C4A6-92C7-CE1C87D359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2DA9EB-FDC0-4B4D-B703-ECB22D7CCBF8}" type="datetimeFigureOut">
              <a:rPr lang="en-GB" smtClean="0"/>
              <a:t>24/07/2025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DC481F0-627E-9898-94DD-7AE361E494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2204039-697A-CCA5-16CB-32C351D72D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F6516-8544-469E-9A03-7D29619166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69458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002E31E-E6EE-6387-B00E-F90F8FB022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0F75AB2-1D8A-A3EA-86F2-B12DBB6BCD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28BC35-3E43-7B58-F22C-53F5FA68E9E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2DA9EB-FDC0-4B4D-B703-ECB22D7CCBF8}" type="datetimeFigureOut">
              <a:rPr lang="en-GB" smtClean="0"/>
              <a:t>24/07/2025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0C6692-65C4-868D-C1DE-F48E4DDAFDD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2959CF-BF05-6592-E9C2-8FEA2599F51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1F6516-8544-469E-9A03-7D29619166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04399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7.xml"/>
<Relationship Id="rId2" Type="http://schemas.openxmlformats.org/officeDocument/2006/relationships/image" Target="../media/1a8996750853e9979b32226c5fd7ab12b8950e89.png"/>
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" descr=""/>
          <p:cNvPicPr>
            <a:picLocks noGrp="1"/>
          </p:cNvPicPr>
          <p:nvPr>
            <p:ph/>
          </p:nvPr>
        </p:nvPicPr>
        <p:blipFill>
          <a:blip cstate="print" r:embed="rId2"/>
          <a:stretch>
            <a:fillRect/>
          </a:stretch>
        </p:blipFill>
        <p:spPr>
          <a:xfrm>
            <a:off x="272362" y="0"/>
            <a:ext cx="11647276" cy="6858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4" baseType="lpstr">
      <vt:lpstr>Arial</vt:lpstr>
      <vt:lpstr>Calibri</vt:lpstr>
      <vt:lpstr>Calibri Light</vt:lpstr>
      <vt:lpstr>Office Theme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mitype="http://purl.org/dc/dcmitype/" xmlns:dcterms="http://purl.org/dc/terms/" xmlns:xsi="http://www.w3.org/2001/XMLSchema-instance">
  <dc:title/>
  <dc:creator>BB2</dc:creator>
  <cp:lastModifiedBy/>
  <cp:revision>2</cp:revision>
  <dcterms:created xsi:type="dcterms:W3CDTF">2025-07-24T19:39:52Z</dcterms:created>
  <dcterms:modified xsi:type="dcterms:W3CDTF">2025-07-28T13:14:50Z</dcterms:modified>
</cp:coreProperties>
</file>