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
<Relationships  xmlns="http://schemas.openxmlformats.org/package/2006/relationships">
<Relationship Id="rId3" Type="http://schemas.openxmlformats.org/officeDocument/2006/relationships/viewProps" Target="viewProps.xml"/>
<Relationship Id="rId2" Type="http://schemas.openxmlformats.org/officeDocument/2006/relationships/presProps" Target="presProps.xml"/>
<Relationship Id="rId1" Type="http://schemas.openxmlformats.org/officeDocument/2006/relationships/slideMaster" Target="slideMasters/slideMaster1.xml"/>
<Relationship Id="rId5" Type="http://schemas.openxmlformats.org/officeDocument/2006/relationships/tableStyles" Target="tableStyles.xml"/>
<Relationship Id="rId4" Type="http://schemas.openxmlformats.org/officeDocument/2006/relationships/theme" Target="theme/theme1.xml"/>
<Relationship Id="rId6" Type="http://schemas.openxmlformats.org/officeDocument/2006/relationships/slide" Target="slides/slide1.xml"/>
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E9298-9632-CC9F-B72D-4DA0284706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BD2BD6-7307-2E38-7066-30D1B4D295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D47781-7E7F-865A-1E6D-BB7326EE6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2E5E61-52ED-18C6-6128-8CBFF6E33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6FB8E-9B06-BF5D-31B1-5BDCB346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459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D24FA-2EBC-62D7-FD53-71E213BF1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9596CD-00A2-167C-D5C8-F9DB63465B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4214D8-A749-9C38-A13A-91B9C03A9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22948-BD93-EB06-128D-45D515D4C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90A8C0-98F5-6EC0-440F-6E9BF5262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299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59B363-4BC0-012D-6A73-55B0E97EE9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86CA35-6739-E678-BA92-B085AB6F23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48C3CD-EA63-8597-1231-3643E6DDA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56411B-A10B-EDA8-1ED1-64190A907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BB9236-03CA-310C-43C4-7404844F5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79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AF70D-14C3-B02E-A932-4CFC1811C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4811C-A810-C36C-9997-9D5B44BD9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9D2F78-B44F-F8D1-DF85-8B5E9865E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F5275-3DB6-2AB5-4F03-96A76D6EE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71DD8-6FB5-1192-32C3-114756040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84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9B9A1-683E-5FEA-FFCA-75A2B2464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53A70F-4DE6-C267-AB36-3B31E066A0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DB4DC8-6603-B2DE-201D-3F70139C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FA8323-B31D-89B4-8F7D-CD510D590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13098B-8BA7-4F91-1513-324598532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306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6A738-803F-476B-EABC-CEC6A831D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7179C-4F84-93C6-E34C-C44A6B688E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10311D-B1B0-8DFC-0D7C-17BF1DC180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4DD79A-8E73-7674-1360-8EB5C139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819188-35A9-1B8F-2B19-545025E5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D1A94C-C32A-1887-0D72-65DFE46EF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906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FE2D7-5891-38EC-AA63-E8EBDBDB9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F5AEEB-150C-2274-21BB-BB82A3ECFD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DE9894-DB97-0547-8998-24D0ADA65D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99A4B5-AB33-8053-DFC2-329DB4DC64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21C36F-3AA9-D31B-531E-4AB36D773F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4A74B4-B725-767B-04A4-4F955AD13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9823CF-5AF2-421A-42EC-3E8DC4790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C01799-DF93-3D38-086A-830D5393E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400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D8E09-1C69-53FD-8B71-F2B847D19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803543-C733-E4F2-F127-F1C7D1619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7D4FB1-9129-D677-6CD8-C125CDFC4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14363B-8672-F50D-E43B-DBEBC57DE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313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DAF88E-73B4-0551-7B59-E7BE17617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9050AE-F7B0-D4B4-1DFC-9D3CE86AF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AEDCCA-9A3F-1A55-A157-DC3EB1A04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077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9758F-E5B9-4B82-0F5B-6E80BEA97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9795C-BB5B-3CDC-5034-4853D75A0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6F4101-3B48-4833-1510-D2A1703023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1206B9-E4F1-B362-710A-B57B5EC54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531562-7041-C3AF-9550-8D783B153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AAB9FD-2A79-FF33-27F6-63DF7BF00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087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29279-BCD9-BA2E-156E-BD9E03C0F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FF2F04-B82A-4144-C1D6-58ECEDA140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D23C7F-2616-AFF1-296A-7A03E2080E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12B389-F35E-C4A6-92C7-CE1C87D35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C481F0-627E-9898-94DD-7AE361E49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204039-697A-CCA5-16CB-32C351D72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945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02E31E-E6EE-6387-B00E-F90F8FB02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F75AB2-1D8A-A3EA-86F2-B12DBB6BCD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28BC35-3E43-7B58-F22C-53F5FA68E9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C6692-65C4-868D-C1DE-F48E4DDAFD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2959CF-BF05-6592-E9C2-8FEA2599F5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439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7.xml"/>
<Relationship Id="rId2" Type="http://schemas.openxmlformats.org/officeDocument/2006/relationships/image" Target="../media/b7c9da442cdd885ead557998f4bbf1ed85034627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 descr=""/>
          <p:cNvPicPr>
            <a:picLocks noGrp="1"/>
          </p:cNvPicPr>
          <p:nvPr>
            <p:ph/>
          </p:nvPr>
        </p:nvPicPr>
        <p:blipFill>
          <a:blip cstate="print" r:embed="rId2"/>
          <a:stretch>
            <a:fillRect/>
          </a:stretch>
        </p:blipFill>
        <p:spPr>
          <a:xfrm>
            <a:off x="272362" y="0"/>
            <a:ext cx="11647276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creator>BB2</dc:creator>
  <cp:lastModifiedBy/>
  <cp:revision>2</cp:revision>
  <dcterms:created xsi:type="dcterms:W3CDTF">2025-07-24T19:39:52Z</dcterms:created>
  <dcterms:modified xsi:type="dcterms:W3CDTF">2025-07-28T13:42:06Z</dcterms:modified>
</cp:coreProperties>
</file>