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5e1b626dc399425cf1f5711e553ac8acc7d972ec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2025-07-28T13:51:49Z</dcterms:modified>
</cp:coreProperties>
</file>